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2" r:id="rId3"/>
    <p:sldId id="264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E4502A-37A3-4666-AEEF-688C84C7CC31}" v="15" dt="2023-05-26T12:06:00.5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2.xml"/><Relationship Id="rId5" Type="http://schemas.openxmlformats.org/officeDocument/2006/relationships/presProps" Target="presProps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7AE07B-663B-9AE1-F43B-34FCF1C33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7C78058-5EC4-F2D5-3B44-43025EFA8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76AA22-79C7-CABF-8B02-898CE1FF5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EA18-1DED-4856-91C4-DDB4C98B3E6F}" type="datetimeFigureOut">
              <a:rPr lang="nl-NL" smtClean="0"/>
              <a:t>26-5-2023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8CD4AFA-14B1-23B4-4734-67ACC9B4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2F43E9E-8FF9-DE27-9668-DABEE49A7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BE55-F306-41A4-A36E-67BD2A879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5574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7C29B7-2CD7-EFBD-2F92-2F5726B85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E4A03AB-6E2F-E153-43C0-BD1CF2EC7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A4BB80-9CCA-70A1-B15B-6D5829BB6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EA18-1DED-4856-91C4-DDB4C98B3E6F}" type="datetimeFigureOut">
              <a:rPr lang="nl-NL" smtClean="0"/>
              <a:t>26-5-2023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B1B490-F1B8-576A-7445-E7F1C0E60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DDC39B-6B89-080E-605C-B8457F9C7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BE55-F306-41A4-A36E-67BD2A879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735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B4EA11D-CCD6-D211-39D2-056BB6D381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0EAE7AE-E543-D65D-406F-22A5DF40B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AA2F81-7582-A14A-9A39-27526023F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EA18-1DED-4856-91C4-DDB4C98B3E6F}" type="datetimeFigureOut">
              <a:rPr lang="nl-NL" smtClean="0"/>
              <a:t>26-5-2023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AAFD91A-2F87-1229-60A1-A9755AFE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E1AE44-80AC-B37A-1D2A-C4A2F81DD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BE55-F306-41A4-A36E-67BD2A879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800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F797F0-87E8-F552-A4AE-B3A2811E2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B099FA-DB86-41FD-E959-DCD2A2EB8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E3E2B1-81A8-E1A9-3D32-56B4DA252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EA18-1DED-4856-91C4-DDB4C98B3E6F}" type="datetimeFigureOut">
              <a:rPr lang="nl-NL" smtClean="0"/>
              <a:t>26-5-2023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DE0C5D-2BB0-222E-1FF7-B1F18CB59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9F21E9-AFCC-BF18-C72A-56F40EBD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BE55-F306-41A4-A36E-67BD2A879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212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F1F36C-23B4-18F8-8482-A20B12EB9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09B4286-4DDE-0521-6073-CA67A52FE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A08719-DD34-4C50-05BA-FA6D53BAD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EA18-1DED-4856-91C4-DDB4C98B3E6F}" type="datetimeFigureOut">
              <a:rPr lang="nl-NL" smtClean="0"/>
              <a:t>26-5-2023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D04506-978A-6630-D7A9-09B96197E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1036A5-6B92-963B-E6EF-4684E6C18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BE55-F306-41A4-A36E-67BD2A879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9163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C654D7-ABB7-D82D-004B-8D304A674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37BC37-9B18-4238-7D68-1CE9BB3556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7462678-B7A3-C8C5-66D9-F160DBD2E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E3B72C5-6F8B-041E-2A99-28B016B42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EA18-1DED-4856-91C4-DDB4C98B3E6F}" type="datetimeFigureOut">
              <a:rPr lang="nl-NL" smtClean="0"/>
              <a:t>26-5-2023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77F25B4-F977-D3E4-82A6-FC0479828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317BE2A-E6E1-DE1C-7560-156E27D31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BE55-F306-41A4-A36E-67BD2A879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19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C3949C-6B49-2005-F9B0-C52242B50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0326A6-644D-2E47-F3D8-696E0E1A6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153B308-5665-8295-7C53-FBEABEF33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BCE5859-F01D-C3FF-42E1-2B7935F885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688936B-193E-5E05-FD70-FF1600D4E8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913E9AE-B4B0-3897-1D7A-5105323C9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EA18-1DED-4856-91C4-DDB4C98B3E6F}" type="datetimeFigureOut">
              <a:rPr lang="nl-NL" smtClean="0"/>
              <a:t>26-5-2023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33A3222-2536-5E12-AA59-B4AEBD0EB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4E5207D-93F4-79EE-D54D-9DE27873D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BE55-F306-41A4-A36E-67BD2A879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5327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FF0A79-574D-BE41-655B-53647DD1B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69E0B95-9EAF-2692-289F-1007A578C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EA18-1DED-4856-91C4-DDB4C98B3E6F}" type="datetimeFigureOut">
              <a:rPr lang="nl-NL" smtClean="0"/>
              <a:t>26-5-2023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A637638-DC9E-4215-4881-8872698A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BC4EA07-AA8B-CE87-C5F8-C1E379249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BE55-F306-41A4-A36E-67BD2A879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4404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07FB023-DE89-3867-96A7-A8E912E03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EA18-1DED-4856-91C4-DDB4C98B3E6F}" type="datetimeFigureOut">
              <a:rPr lang="nl-NL" smtClean="0"/>
              <a:t>26-5-2023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507B211-2E94-6CCC-3467-4514F6C85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8727C79-BB9D-27E8-E358-24768DDEE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BE55-F306-41A4-A36E-67BD2A879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5667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F414F5-44D3-6747-151C-C7DB91349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5430E3-6A34-90B9-311E-D0B2F88F1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96780B2-F1F3-DA6E-A278-3F995134D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1D5E25-1B41-8998-26E3-777E4305B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EA18-1DED-4856-91C4-DDB4C98B3E6F}" type="datetimeFigureOut">
              <a:rPr lang="nl-NL" smtClean="0"/>
              <a:t>26-5-2023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C7C5200-4541-FE0E-DEF7-6B51EE3C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03CC8BD-1A84-DEFD-3D9B-D92E4D7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BE55-F306-41A4-A36E-67BD2A879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2160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B46B6-0A3B-FCCC-DBE2-5C71BB992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793B5B8-9394-6A57-C8E5-98A1F24267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BCC116E-17FF-F7F4-D068-0D0AE2348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9A5F196-B6D4-4448-2DF7-0147A0A32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EA18-1DED-4856-91C4-DDB4C98B3E6F}" type="datetimeFigureOut">
              <a:rPr lang="nl-NL" smtClean="0"/>
              <a:t>26-5-2023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F15F7CB-4D7E-9317-723E-7533B833C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470F9E9-5D87-5F89-5645-7FD71F8F5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BE55-F306-41A4-A36E-67BD2A879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842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ABA6347-E37A-E3C9-33DA-528769922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88912E-F8D3-82C9-68DF-6C7477174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4BAA7C3-C0C9-39DE-2EB7-0F71D4BD2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8EA18-1DED-4856-91C4-DDB4C98B3E6F}" type="datetimeFigureOut">
              <a:rPr lang="nl-NL" smtClean="0"/>
              <a:t>26-5-2023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45D56C-78CF-F286-6DA2-EA2041A0A7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E96482-BA2C-37D7-B5EC-964E4CD500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ABE55-F306-41A4-A36E-67BD2A879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229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0ECE5-FE9A-972E-5ECF-C64C68AD2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3.2 Verzuren</a:t>
            </a:r>
          </a:p>
        </p:txBody>
      </p:sp>
      <p:pic>
        <p:nvPicPr>
          <p:cNvPr id="1026" name="Picture 2" descr="AH Augurken zoetzuur bestellen | Albert Heijn">
            <a:extLst>
              <a:ext uri="{FF2B5EF4-FFF2-40B4-BE49-F238E27FC236}">
                <a16:creationId xmlns:a16="http://schemas.microsoft.com/office/drawing/2014/main" id="{304D6BE9-CDD9-9A1A-7432-4FD119B7E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177" y="1690688"/>
            <a:ext cx="4700725" cy="47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60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1426" y="396502"/>
            <a:ext cx="8233916" cy="1325563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r>
              <a:rPr lang="nl-NL" dirty="0"/>
              <a:t>Verzuren = vorm van conserveren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A7CE5CB-71D7-8809-B696-9FACA7431F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734748"/>
              </p:ext>
            </p:extLst>
          </p:nvPr>
        </p:nvGraphicFramePr>
        <p:xfrm>
          <a:off x="1101426" y="1252996"/>
          <a:ext cx="7145826" cy="2176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504762" imgH="1676634" progId="">
                  <p:embed/>
                </p:oleObj>
              </mc:Choice>
              <mc:Fallback>
                <p:oleObj r:id="rId4" imgW="5504762" imgH="1676634" progId="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A7CE5CB-71D7-8809-B696-9FACA7431F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426" y="1252996"/>
                        <a:ext cx="7145826" cy="21760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PH 1-14 Lakmoes Papier Teststrip - Aquariummeter | bol.com">
            <a:extLst>
              <a:ext uri="{FF2B5EF4-FFF2-40B4-BE49-F238E27FC236}">
                <a16:creationId xmlns:a16="http://schemas.microsoft.com/office/drawing/2014/main" id="{CBE954FF-7F94-4709-B2A3-39EA8C981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606" y="3105974"/>
            <a:ext cx="3453178" cy="345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110351F-458E-58BB-8C8C-FFA0A1DFB429}"/>
              </a:ext>
            </a:extLst>
          </p:cNvPr>
          <p:cNvSpPr txBox="1"/>
          <p:nvPr/>
        </p:nvSpPr>
        <p:spPr>
          <a:xfrm>
            <a:off x="4632170" y="5912821"/>
            <a:ext cx="3260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/>
              <a:t>pH papiertje voor meten van pH (zuurgraad)</a:t>
            </a:r>
          </a:p>
        </p:txBody>
      </p:sp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0E645E2E-E26A-041A-12CB-FAA65CC332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2619" y="1528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1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2BA5F3-FAFF-2BAF-F6CA-7BF27857C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047"/>
            <a:ext cx="10515600" cy="1325563"/>
          </a:xfrm>
        </p:spPr>
        <p:txBody>
          <a:bodyPr/>
          <a:lstStyle/>
          <a:p>
            <a:pPr algn="ctr"/>
            <a:r>
              <a:rPr lang="nl-NL" dirty="0"/>
              <a:t>Manieren van verzuren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F5A2148-CE5F-B664-FC46-3AE3509C2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135" y="2090467"/>
            <a:ext cx="958051" cy="140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DD7FD6C6-56C8-5CB3-A7A0-A0C92E346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757" y="2142718"/>
            <a:ext cx="952170" cy="141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28D88780-C4B9-5E9F-406C-0D9D9C08B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145" y="4546154"/>
            <a:ext cx="1954709" cy="149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57A9FE1-04A1-D51B-7043-0B0AE2B7DA9A}"/>
              </a:ext>
            </a:extLst>
          </p:cNvPr>
          <p:cNvSpPr txBox="1"/>
          <p:nvPr/>
        </p:nvSpPr>
        <p:spPr>
          <a:xfrm>
            <a:off x="3818807" y="1433536"/>
            <a:ext cx="6232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nl-NL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oor toevoeging van een </a:t>
            </a:r>
            <a:r>
              <a:rPr lang="nl-NL" sz="1800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zure</a:t>
            </a:r>
            <a:r>
              <a:rPr lang="nl-NL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stof (zoals azijn):</a:t>
            </a:r>
          </a:p>
          <a:p>
            <a:pPr marL="285750" indent="-285750">
              <a:buFontTx/>
              <a:buChar char="-"/>
            </a:pPr>
            <a:endParaRPr lang="nl-NL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nl-NL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EF2A1C3-F17B-DC3C-F346-4F11DE45D27E}"/>
              </a:ext>
            </a:extLst>
          </p:cNvPr>
          <p:cNvSpPr txBox="1"/>
          <p:nvPr/>
        </p:nvSpPr>
        <p:spPr>
          <a:xfrm>
            <a:off x="4142842" y="3910746"/>
            <a:ext cx="5584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Door toevoeging van </a:t>
            </a:r>
            <a:r>
              <a:rPr lang="nl-NL" u="sng" dirty="0"/>
              <a:t>melkzuurbacteriën:</a:t>
            </a:r>
          </a:p>
        </p:txBody>
      </p:sp>
      <p:pic>
        <p:nvPicPr>
          <p:cNvPr id="4098" name="Picture 2" descr="Campina Magere yoghurt bestellen | Albert Heijn">
            <a:extLst>
              <a:ext uri="{FF2B5EF4-FFF2-40B4-BE49-F238E27FC236}">
                <a16:creationId xmlns:a16="http://schemas.microsoft.com/office/drawing/2014/main" id="{4FA856B6-A58B-8D16-8A0D-49DDCAA89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718" y="4553211"/>
            <a:ext cx="1492883" cy="149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 taalkundige oorsprong van het woord 'kaas' - NEMO Kennislink">
            <a:extLst>
              <a:ext uri="{FF2B5EF4-FFF2-40B4-BE49-F238E27FC236}">
                <a16:creationId xmlns:a16="http://schemas.microsoft.com/office/drawing/2014/main" id="{A1A6CDC4-E342-B672-371C-528BA42B3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81" y="4716597"/>
            <a:ext cx="2261544" cy="116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 descr="C:\Users\m.lips\AppData\Local\Microsoft\Windows\INetCache\Content.MSO\E0F2105D.tmp">
            <a:extLst>
              <a:ext uri="{FF2B5EF4-FFF2-40B4-BE49-F238E27FC236}">
                <a16:creationId xmlns:a16="http://schemas.microsoft.com/office/drawing/2014/main" id="{6D8BD098-5F08-0028-BD94-44E5896043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918" y="2074122"/>
            <a:ext cx="1355782" cy="1355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C4C062FA-5660-7DDD-2D90-3903196CF8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36788" y="2470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2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01E3A636536E41902BEB94D1C71361" ma:contentTypeVersion="15" ma:contentTypeDescription="Een nieuw document maken." ma:contentTypeScope="" ma:versionID="9afb04c8a6b846d38b2bd6e6d7ca461c">
  <xsd:schema xmlns:xsd="http://www.w3.org/2001/XMLSchema" xmlns:xs="http://www.w3.org/2001/XMLSchema" xmlns:p="http://schemas.microsoft.com/office/2006/metadata/properties" xmlns:ns2="9f758fbe-4140-440d-b639-0e33344f3a90" xmlns:ns3="6f167f09-d3e5-4b3c-afb8-50e2cc2b6c90" targetNamespace="http://schemas.microsoft.com/office/2006/metadata/properties" ma:root="true" ma:fieldsID="32328c34f84233f74ab743d912bcd9ab" ns2:_="" ns3:_="">
    <xsd:import namespace="9f758fbe-4140-440d-b639-0e33344f3a90"/>
    <xsd:import namespace="6f167f09-d3e5-4b3c-afb8-50e2cc2b6c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758fbe-4140-440d-b639-0e33344f3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e346449d-56df-4cba-80bd-3011eb4130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67f09-d3e5-4b3c-afb8-50e2cc2b6c9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1618da7-f1b2-407b-938b-71c3d86ee284}" ma:internalName="TaxCatchAll" ma:readOnly="false" ma:showField="CatchAllData" ma:web="6f167f09-d3e5-4b3c-afb8-50e2cc2b6c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167f09-d3e5-4b3c-afb8-50e2cc2b6c90" xsi:nil="true"/>
    <lcf76f155ced4ddcb4097134ff3c332f xmlns="9f758fbe-4140-440d-b639-0e33344f3a90">
      <Terms xmlns="http://schemas.microsoft.com/office/infopath/2007/PartnerControls"/>
    </lcf76f155ced4ddcb4097134ff3c332f>
    <SharedWithUsers xmlns="6f167f09-d3e5-4b3c-afb8-50e2cc2b6c90">
      <UserInfo>
        <DisplayName/>
        <AccountId xsi:nil="true"/>
        <AccountType/>
      </UserInfo>
    </SharedWithUsers>
    <MediaLengthInSeconds xmlns="9f758fbe-4140-440d-b639-0e33344f3a90" xsi:nil="true"/>
  </documentManagement>
</p:properties>
</file>

<file path=customXml/itemProps1.xml><?xml version="1.0" encoding="utf-8"?>
<ds:datastoreItem xmlns:ds="http://schemas.openxmlformats.org/officeDocument/2006/customXml" ds:itemID="{46F3A65C-5072-4EBC-A0FE-A062149394A2}"/>
</file>

<file path=customXml/itemProps2.xml><?xml version="1.0" encoding="utf-8"?>
<ds:datastoreItem xmlns:ds="http://schemas.openxmlformats.org/officeDocument/2006/customXml" ds:itemID="{23EC1AD9-4974-46E9-A20F-74E18536DE9A}"/>
</file>

<file path=customXml/itemProps3.xml><?xml version="1.0" encoding="utf-8"?>
<ds:datastoreItem xmlns:ds="http://schemas.openxmlformats.org/officeDocument/2006/customXml" ds:itemID="{909810A4-3D53-4B70-8262-49773888FF0A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37</Words>
  <Application>Microsoft Office PowerPoint</Application>
  <PresentationFormat>Breedbeeld</PresentationFormat>
  <Paragraphs>7</Paragraphs>
  <Slides>3</Slides>
  <Notes>0</Notes>
  <HiddenSlides>0</HiddenSlides>
  <MMClips>2</MMClips>
  <ScaleCrop>false</ScaleCrop>
  <HeadingPairs>
    <vt:vector size="8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0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Kantoorthema</vt:lpstr>
      <vt:lpstr>3.2 Verzuren</vt:lpstr>
      <vt:lpstr> Verzuren = vorm van conserveren  </vt:lpstr>
      <vt:lpstr>Manieren van verzuren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Verzuren</dc:title>
  <dc:creator>Eva Koopman</dc:creator>
  <cp:lastModifiedBy>Eva Koopman</cp:lastModifiedBy>
  <cp:revision>2</cp:revision>
  <dcterms:created xsi:type="dcterms:W3CDTF">2023-02-14T13:17:20Z</dcterms:created>
  <dcterms:modified xsi:type="dcterms:W3CDTF">2023-05-26T12:07:38Z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0x0101004501E3A636536E41902BEB94D1C71361</vt:lpwstr>
  </property>
  <property fmtid="{D5CDD505-2E9C-101B-9397-08002B2CF9AE}" pid="3" name="Order">
    <vt:r8>897100</vt:r8>
  </property>
  <property fmtid="{D5CDD505-2E9C-101B-9397-08002B2CF9AE}" pid="4" name="xd_Signature">
    <vt:bool>false</vt:bool>
  </property>
  <property fmtid="{D5CDD505-2E9C-101B-9397-08002B2CF9AE}" pid="5" name="GUID">
    <vt:lpwstr>23f9cb95-90ff-43a0-9730-c55543976284</vt:lpwstr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MediaServiceImageTags">
    <vt:lpwstr/>
  </property>
</Properties>
</file>